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4" r:id="rId3"/>
    <p:sldId id="399" r:id="rId4"/>
    <p:sldId id="265" r:id="rId5"/>
    <p:sldId id="271" r:id="rId6"/>
    <p:sldId id="272" r:id="rId7"/>
    <p:sldId id="283" r:id="rId8"/>
    <p:sldId id="273" r:id="rId9"/>
    <p:sldId id="275" r:id="rId10"/>
    <p:sldId id="274" r:id="rId11"/>
    <p:sldId id="284" r:id="rId12"/>
    <p:sldId id="266" r:id="rId13"/>
    <p:sldId id="277" r:id="rId14"/>
    <p:sldId id="278" r:id="rId15"/>
    <p:sldId id="400" r:id="rId16"/>
    <p:sldId id="269" r:id="rId17"/>
    <p:sldId id="282" r:id="rId18"/>
    <p:sldId id="279" r:id="rId19"/>
    <p:sldId id="401" r:id="rId20"/>
    <p:sldId id="402" r:id="rId21"/>
    <p:sldId id="270" r:id="rId22"/>
    <p:sldId id="281" r:id="rId23"/>
    <p:sldId id="285" r:id="rId24"/>
    <p:sldId id="261" r:id="rId2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435E10-87C5-4809-8412-2EDC0EE58816}" v="557" dt="2022-11-21T17:25:22.3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1468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EB435E10-87C5-4809-8412-2EDC0EE58816}"/>
    <pc:docChg chg="custSel addSld modSld sldOrd">
      <pc:chgData name="Linards Deidulis" userId="03205da9529d126d" providerId="LiveId" clId="{EB435E10-87C5-4809-8412-2EDC0EE58816}" dt="2022-11-22T20:01:17.184" v="1650" actId="20577"/>
      <pc:docMkLst>
        <pc:docMk/>
      </pc:docMkLst>
      <pc:sldChg chg="addSp delSp modSp mod">
        <pc:chgData name="Linards Deidulis" userId="03205da9529d126d" providerId="LiveId" clId="{EB435E10-87C5-4809-8412-2EDC0EE58816}" dt="2022-11-22T20:01:17.184" v="1650" actId="20577"/>
        <pc:sldMkLst>
          <pc:docMk/>
          <pc:sldMk cId="544902210" sldId="256"/>
        </pc:sldMkLst>
        <pc:spChg chg="add mod">
          <ac:chgData name="Linards Deidulis" userId="03205da9529d126d" providerId="LiveId" clId="{EB435E10-87C5-4809-8412-2EDC0EE58816}" dt="2022-11-22T20:01:17.184" v="1650" actId="20577"/>
          <ac:spMkLst>
            <pc:docMk/>
            <pc:sldMk cId="544902210" sldId="256"/>
            <ac:spMk id="2" creationId="{2FC9FE3C-8573-60B6-E197-0795D8317BE6}"/>
          </ac:spMkLst>
        </pc:spChg>
        <pc:spChg chg="del">
          <ac:chgData name="Linards Deidulis" userId="03205da9529d126d" providerId="LiveId" clId="{EB435E10-87C5-4809-8412-2EDC0EE58816}" dt="2022-11-21T10:23:52.958" v="7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51:37.620" v="1638" actId="1076"/>
          <ac:spMkLst>
            <pc:docMk/>
            <pc:sldMk cId="544902210" sldId="256"/>
            <ac:spMk id="7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51:35.138" v="1637" actId="1076"/>
          <ac:spMkLst>
            <pc:docMk/>
            <pc:sldMk cId="544902210" sldId="256"/>
            <ac:spMk id="8" creationId="{00000000-0000-0000-0000-000000000000}"/>
          </ac:spMkLst>
        </pc:spChg>
      </pc:sldChg>
      <pc:sldChg chg="addSp delSp modSp mod">
        <pc:chgData name="Linards Deidulis" userId="03205da9529d126d" providerId="LiveId" clId="{EB435E10-87C5-4809-8412-2EDC0EE58816}" dt="2022-11-21T12:27:46.046" v="1311" actId="255"/>
        <pc:sldMkLst>
          <pc:docMk/>
          <pc:sldMk cId="3309192379" sldId="261"/>
        </pc:sldMkLst>
        <pc:spChg chg="mod">
          <ac:chgData name="Linards Deidulis" userId="03205da9529d126d" providerId="LiveId" clId="{EB435E10-87C5-4809-8412-2EDC0EE58816}" dt="2022-11-21T12:27:46.046" v="1311" actId="255"/>
          <ac:spMkLst>
            <pc:docMk/>
            <pc:sldMk cId="3309192379" sldId="261"/>
            <ac:spMk id="10" creationId="{91D54333-CFBF-44EA-A5B7-BAC7B96F8314}"/>
          </ac:spMkLst>
        </pc:spChg>
        <pc:picChg chg="add mod">
          <ac:chgData name="Linards Deidulis" userId="03205da9529d126d" providerId="LiveId" clId="{EB435E10-87C5-4809-8412-2EDC0EE58816}" dt="2022-11-21T12:27:40.201" v="1310" actId="1076"/>
          <ac:picMkLst>
            <pc:docMk/>
            <pc:sldMk cId="3309192379" sldId="261"/>
            <ac:picMk id="3" creationId="{CC633CFC-9A5D-AE62-6F5A-6048F75C552C}"/>
          </ac:picMkLst>
        </pc:picChg>
        <pc:picChg chg="del">
          <ac:chgData name="Linards Deidulis" userId="03205da9529d126d" providerId="LiveId" clId="{EB435E10-87C5-4809-8412-2EDC0EE58816}" dt="2022-11-21T12:27:28.547" v="1308" actId="478"/>
          <ac:picMkLst>
            <pc:docMk/>
            <pc:sldMk cId="3309192379" sldId="261"/>
            <ac:picMk id="11" creationId="{2F772845-D722-467A-87F6-80F44ABF0A2F}"/>
          </ac:picMkLst>
        </pc:picChg>
      </pc:sldChg>
      <pc:sldChg chg="addSp modSp mod">
        <pc:chgData name="Linards Deidulis" userId="03205da9529d126d" providerId="LiveId" clId="{EB435E10-87C5-4809-8412-2EDC0EE58816}" dt="2022-11-21T10:35:30.865" v="91" actId="20577"/>
        <pc:sldMkLst>
          <pc:docMk/>
          <pc:sldMk cId="170399056" sldId="264"/>
        </pc:sldMkLst>
        <pc:spChg chg="mod">
          <ac:chgData name="Linards Deidulis" userId="03205da9529d126d" providerId="LiveId" clId="{EB435E10-87C5-4809-8412-2EDC0EE58816}" dt="2022-11-21T10:33:54.416" v="53" actId="27636"/>
          <ac:spMkLst>
            <pc:docMk/>
            <pc:sldMk cId="170399056" sldId="264"/>
            <ac:spMk id="3" creationId="{00000000-0000-0000-0000-000000000000}"/>
          </ac:spMkLst>
        </pc:spChg>
        <pc:spChg chg="add mod">
          <ac:chgData name="Linards Deidulis" userId="03205da9529d126d" providerId="LiveId" clId="{EB435E10-87C5-4809-8412-2EDC0EE58816}" dt="2022-11-21T10:35:30.865" v="91" actId="20577"/>
          <ac:spMkLst>
            <pc:docMk/>
            <pc:sldMk cId="170399056" sldId="264"/>
            <ac:spMk id="6" creationId="{DA8096DA-23B0-F6DD-F062-9B02B3AFC32E}"/>
          </ac:spMkLst>
        </pc:spChg>
        <pc:picChg chg="add mod">
          <ac:chgData name="Linards Deidulis" userId="03205da9529d126d" providerId="LiveId" clId="{EB435E10-87C5-4809-8412-2EDC0EE58816}" dt="2022-11-21T10:33:29.354" v="47" actId="1076"/>
          <ac:picMkLst>
            <pc:docMk/>
            <pc:sldMk cId="170399056" sldId="264"/>
            <ac:picMk id="5" creationId="{9B19E10C-3CED-FD5E-9AD2-948F82EBF74F}"/>
          </ac:picMkLst>
        </pc:picChg>
      </pc:sldChg>
      <pc:sldChg chg="addSp modSp mod">
        <pc:chgData name="Linards Deidulis" userId="03205da9529d126d" providerId="LiveId" clId="{EB435E10-87C5-4809-8412-2EDC0EE58816}" dt="2022-11-21T10:42:49.178" v="235" actId="1076"/>
        <pc:sldMkLst>
          <pc:docMk/>
          <pc:sldMk cId="3832728191" sldId="265"/>
        </pc:sldMkLst>
        <pc:spChg chg="mod">
          <ac:chgData name="Linards Deidulis" userId="03205da9529d126d" providerId="LiveId" clId="{EB435E10-87C5-4809-8412-2EDC0EE58816}" dt="2022-11-21T10:41:40.435" v="181" actId="27636"/>
          <ac:spMkLst>
            <pc:docMk/>
            <pc:sldMk cId="3832728191" sldId="265"/>
            <ac:spMk id="3" creationId="{00000000-0000-0000-0000-000000000000}"/>
          </ac:spMkLst>
        </pc:spChg>
        <pc:spChg chg="add mod">
          <ac:chgData name="Linards Deidulis" userId="03205da9529d126d" providerId="LiveId" clId="{EB435E10-87C5-4809-8412-2EDC0EE58816}" dt="2022-11-21T10:42:49.178" v="235" actId="1076"/>
          <ac:spMkLst>
            <pc:docMk/>
            <pc:sldMk cId="3832728191" sldId="265"/>
            <ac:spMk id="6" creationId="{159C56C1-19E3-A121-0B75-3A5EA69D8C02}"/>
          </ac:spMkLst>
        </pc:spChg>
        <pc:picChg chg="add mod">
          <ac:chgData name="Linards Deidulis" userId="03205da9529d126d" providerId="LiveId" clId="{EB435E10-87C5-4809-8412-2EDC0EE58816}" dt="2022-11-21T10:42:02.313" v="186" actId="1076"/>
          <ac:picMkLst>
            <pc:docMk/>
            <pc:sldMk cId="3832728191" sldId="265"/>
            <ac:picMk id="5" creationId="{62C38D21-0515-66F1-A98B-072FEF68A3B4}"/>
          </ac:picMkLst>
        </pc:picChg>
      </pc:sldChg>
      <pc:sldChg chg="addSp modSp mod">
        <pc:chgData name="Linards Deidulis" userId="03205da9529d126d" providerId="LiveId" clId="{EB435E10-87C5-4809-8412-2EDC0EE58816}" dt="2022-11-21T11:47:57.293" v="835" actId="5793"/>
        <pc:sldMkLst>
          <pc:docMk/>
          <pc:sldMk cId="3477895347" sldId="266"/>
        </pc:sldMkLst>
        <pc:spChg chg="add mod">
          <ac:chgData name="Linards Deidulis" userId="03205da9529d126d" providerId="LiveId" clId="{EB435E10-87C5-4809-8412-2EDC0EE58816}" dt="2022-11-21T11:47:57.293" v="835" actId="5793"/>
          <ac:spMkLst>
            <pc:docMk/>
            <pc:sldMk cId="3477895347" sldId="266"/>
            <ac:spMk id="6" creationId="{4E011079-21A9-E5FE-1EB2-2363AFDFA842}"/>
          </ac:spMkLst>
        </pc:spChg>
        <pc:graphicFrameChg chg="mod">
          <ac:chgData name="Linards Deidulis" userId="03205da9529d126d" providerId="LiveId" clId="{EB435E10-87C5-4809-8412-2EDC0EE58816}" dt="2022-11-21T11:40:32.659" v="821" actId="1076"/>
          <ac:graphicFrameMkLst>
            <pc:docMk/>
            <pc:sldMk cId="3477895347" sldId="266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EB435E10-87C5-4809-8412-2EDC0EE58816}" dt="2022-11-21T11:42:20.865" v="825" actId="14100"/>
          <ac:picMkLst>
            <pc:docMk/>
            <pc:sldMk cId="3477895347" sldId="266"/>
            <ac:picMk id="4" creationId="{DBB96A94-EBE0-8104-8F8C-2B2C2CA0DFD1}"/>
          </ac:picMkLst>
        </pc:picChg>
      </pc:sldChg>
      <pc:sldChg chg="addSp delSp modSp mod ord">
        <pc:chgData name="Linards Deidulis" userId="03205da9529d126d" providerId="LiveId" clId="{EB435E10-87C5-4809-8412-2EDC0EE58816}" dt="2022-11-21T12:02:35.005" v="966" actId="1076"/>
        <pc:sldMkLst>
          <pc:docMk/>
          <pc:sldMk cId="188517667" sldId="269"/>
        </pc:sldMkLst>
        <pc:spChg chg="mod">
          <ac:chgData name="Linards Deidulis" userId="03205da9529d126d" providerId="LiveId" clId="{EB435E10-87C5-4809-8412-2EDC0EE58816}" dt="2022-11-21T11:58:56.708" v="892" actId="14100"/>
          <ac:spMkLst>
            <pc:docMk/>
            <pc:sldMk cId="188517667" sldId="269"/>
            <ac:spMk id="2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1:58:52.356" v="891" actId="20577"/>
          <ac:spMkLst>
            <pc:docMk/>
            <pc:sldMk cId="188517667" sldId="269"/>
            <ac:spMk id="3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1:59:03.452" v="897" actId="14100"/>
          <ac:spMkLst>
            <pc:docMk/>
            <pc:sldMk cId="188517667" sldId="269"/>
            <ac:spMk id="4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02:35.005" v="966" actId="1076"/>
          <ac:spMkLst>
            <pc:docMk/>
            <pc:sldMk cId="188517667" sldId="269"/>
            <ac:spMk id="6" creationId="{00000000-0000-0000-0000-000000000000}"/>
          </ac:spMkLst>
        </pc:spChg>
        <pc:picChg chg="del">
          <ac:chgData name="Linards Deidulis" userId="03205da9529d126d" providerId="LiveId" clId="{EB435E10-87C5-4809-8412-2EDC0EE58816}" dt="2022-11-21T11:54:52.072" v="838" actId="478"/>
          <ac:picMkLst>
            <pc:docMk/>
            <pc:sldMk cId="188517667" sldId="269"/>
            <ac:picMk id="5" creationId="{00000000-0000-0000-0000-000000000000}"/>
          </ac:picMkLst>
        </pc:picChg>
        <pc:picChg chg="add mod">
          <ac:chgData name="Linards Deidulis" userId="03205da9529d126d" providerId="LiveId" clId="{EB435E10-87C5-4809-8412-2EDC0EE58816}" dt="2022-11-21T12:02:32.401" v="965" actId="14100"/>
          <ac:picMkLst>
            <pc:docMk/>
            <pc:sldMk cId="188517667" sldId="269"/>
            <ac:picMk id="8" creationId="{4156E90F-0D5D-8B8C-9335-2734DA3E3A82}"/>
          </ac:picMkLst>
        </pc:picChg>
      </pc:sldChg>
      <pc:sldChg chg="addSp modSp mod">
        <pc:chgData name="Linards Deidulis" userId="03205da9529d126d" providerId="LiveId" clId="{EB435E10-87C5-4809-8412-2EDC0EE58816}" dt="2022-11-21T12:22:55.093" v="1273" actId="14100"/>
        <pc:sldMkLst>
          <pc:docMk/>
          <pc:sldMk cId="749859246" sldId="270"/>
        </pc:sldMkLst>
        <pc:spChg chg="mod">
          <ac:chgData name="Linards Deidulis" userId="03205da9529d126d" providerId="LiveId" clId="{EB435E10-87C5-4809-8412-2EDC0EE58816}" dt="2022-11-21T12:21:17.324" v="1267"/>
          <ac:spMkLst>
            <pc:docMk/>
            <pc:sldMk cId="749859246" sldId="270"/>
            <ac:spMk id="3" creationId="{00000000-0000-0000-0000-000000000000}"/>
          </ac:spMkLst>
        </pc:spChg>
        <pc:spChg chg="add mod">
          <ac:chgData name="Linards Deidulis" userId="03205da9529d126d" providerId="LiveId" clId="{EB435E10-87C5-4809-8412-2EDC0EE58816}" dt="2022-11-21T12:22:55.093" v="1273" actId="14100"/>
          <ac:spMkLst>
            <pc:docMk/>
            <pc:sldMk cId="749859246" sldId="270"/>
            <ac:spMk id="6" creationId="{878D38B3-45BB-6024-86B4-85DEB310FE18}"/>
          </ac:spMkLst>
        </pc:spChg>
        <pc:picChg chg="add mod">
          <ac:chgData name="Linards Deidulis" userId="03205da9529d126d" providerId="LiveId" clId="{EB435E10-87C5-4809-8412-2EDC0EE58816}" dt="2022-11-21T12:22:47.526" v="1271" actId="14100"/>
          <ac:picMkLst>
            <pc:docMk/>
            <pc:sldMk cId="749859246" sldId="270"/>
            <ac:picMk id="5" creationId="{A4DC8E49-5D5A-A9F4-E3CD-AADD74ADFE52}"/>
          </ac:picMkLst>
        </pc:picChg>
      </pc:sldChg>
      <pc:sldChg chg="addSp delSp modSp mod">
        <pc:chgData name="Linards Deidulis" userId="03205da9529d126d" providerId="LiveId" clId="{EB435E10-87C5-4809-8412-2EDC0EE58816}" dt="2022-11-21T10:52:18.410" v="264" actId="20577"/>
        <pc:sldMkLst>
          <pc:docMk/>
          <pc:sldMk cId="719598974" sldId="272"/>
        </pc:sldMkLst>
        <pc:spChg chg="mod">
          <ac:chgData name="Linards Deidulis" userId="03205da9529d126d" providerId="LiveId" clId="{EB435E10-87C5-4809-8412-2EDC0EE58816}" dt="2022-11-21T10:52:18.410" v="264" actId="20577"/>
          <ac:spMkLst>
            <pc:docMk/>
            <pc:sldMk cId="719598974" sldId="272"/>
            <ac:spMk id="5" creationId="{00000000-0000-0000-0000-000000000000}"/>
          </ac:spMkLst>
        </pc:spChg>
        <pc:graphicFrameChg chg="mod">
          <ac:chgData name="Linards Deidulis" userId="03205da9529d126d" providerId="LiveId" clId="{EB435E10-87C5-4809-8412-2EDC0EE58816}" dt="2022-11-21T10:51:59.835" v="259" actId="20577"/>
          <ac:graphicFrameMkLst>
            <pc:docMk/>
            <pc:sldMk cId="719598974" sldId="272"/>
            <ac:graphicFrameMk id="6" creationId="{00000000-0000-0000-0000-000000000000}"/>
          </ac:graphicFrameMkLst>
        </pc:graphicFrameChg>
        <pc:picChg chg="del">
          <ac:chgData name="Linards Deidulis" userId="03205da9529d126d" providerId="LiveId" clId="{EB435E10-87C5-4809-8412-2EDC0EE58816}" dt="2022-11-21T10:50:19.527" v="236" actId="478"/>
          <ac:picMkLst>
            <pc:docMk/>
            <pc:sldMk cId="719598974" sldId="272"/>
            <ac:picMk id="4" creationId="{00000000-0000-0000-0000-000000000000}"/>
          </ac:picMkLst>
        </pc:picChg>
        <pc:picChg chg="add mod">
          <ac:chgData name="Linards Deidulis" userId="03205da9529d126d" providerId="LiveId" clId="{EB435E10-87C5-4809-8412-2EDC0EE58816}" dt="2022-11-21T10:51:50.962" v="247" actId="1076"/>
          <ac:picMkLst>
            <pc:docMk/>
            <pc:sldMk cId="719598974" sldId="272"/>
            <ac:picMk id="7" creationId="{0E5DB2E5-9998-6F3C-61E3-C528E66D726A}"/>
          </ac:picMkLst>
        </pc:picChg>
      </pc:sldChg>
      <pc:sldChg chg="modSp mod">
        <pc:chgData name="Linards Deidulis" userId="03205da9529d126d" providerId="LiveId" clId="{EB435E10-87C5-4809-8412-2EDC0EE58816}" dt="2022-11-21T10:53:28.584" v="272" actId="20577"/>
        <pc:sldMkLst>
          <pc:docMk/>
          <pc:sldMk cId="3882705781" sldId="273"/>
        </pc:sldMkLst>
        <pc:spChg chg="mod">
          <ac:chgData name="Linards Deidulis" userId="03205da9529d126d" providerId="LiveId" clId="{EB435E10-87C5-4809-8412-2EDC0EE58816}" dt="2022-11-21T10:53:28.584" v="272" actId="20577"/>
          <ac:spMkLst>
            <pc:docMk/>
            <pc:sldMk cId="3882705781" sldId="273"/>
            <ac:spMk id="2" creationId="{00000000-0000-0000-0000-000000000000}"/>
          </ac:spMkLst>
        </pc:spChg>
      </pc:sldChg>
      <pc:sldChg chg="modSp mod modAnim">
        <pc:chgData name="Linards Deidulis" userId="03205da9529d126d" providerId="LiveId" clId="{EB435E10-87C5-4809-8412-2EDC0EE58816}" dt="2022-11-21T11:27:52.829" v="694" actId="20577"/>
        <pc:sldMkLst>
          <pc:docMk/>
          <pc:sldMk cId="3727322974" sldId="274"/>
        </pc:sldMkLst>
        <pc:spChg chg="mod">
          <ac:chgData name="Linards Deidulis" userId="03205da9529d126d" providerId="LiveId" clId="{EB435E10-87C5-4809-8412-2EDC0EE58816}" dt="2022-11-21T11:27:52.829" v="694" actId="20577"/>
          <ac:spMkLst>
            <pc:docMk/>
            <pc:sldMk cId="3727322974" sldId="274"/>
            <ac:spMk id="4" creationId="{00000000-0000-0000-0000-000000000000}"/>
          </ac:spMkLst>
        </pc:spChg>
        <pc:graphicFrameChg chg="mod">
          <ac:chgData name="Linards Deidulis" userId="03205da9529d126d" providerId="LiveId" clId="{EB435E10-87C5-4809-8412-2EDC0EE58816}" dt="2022-11-21T11:25:06.518" v="560" actId="1076"/>
          <ac:graphicFrameMkLst>
            <pc:docMk/>
            <pc:sldMk cId="3727322974" sldId="274"/>
            <ac:graphicFrameMk id="6" creationId="{00000000-0000-0000-0000-000000000000}"/>
          </ac:graphicFrameMkLst>
        </pc:graphicFrameChg>
      </pc:sldChg>
      <pc:sldChg chg="modSp mod">
        <pc:chgData name="Linards Deidulis" userId="03205da9529d126d" providerId="LiveId" clId="{EB435E10-87C5-4809-8412-2EDC0EE58816}" dt="2022-11-21T11:01:12.816" v="371" actId="20577"/>
        <pc:sldMkLst>
          <pc:docMk/>
          <pc:sldMk cId="3577523085" sldId="275"/>
        </pc:sldMkLst>
        <pc:graphicFrameChg chg="mod modGraphic">
          <ac:chgData name="Linards Deidulis" userId="03205da9529d126d" providerId="LiveId" clId="{EB435E10-87C5-4809-8412-2EDC0EE58816}" dt="2022-11-21T11:01:12.816" v="371" actId="20577"/>
          <ac:graphicFrameMkLst>
            <pc:docMk/>
            <pc:sldMk cId="3577523085" sldId="275"/>
            <ac:graphicFrameMk id="5" creationId="{00000000-0000-0000-0000-000000000000}"/>
          </ac:graphicFrameMkLst>
        </pc:graphicFrameChg>
      </pc:sldChg>
      <pc:sldChg chg="modSp mod modAnim">
        <pc:chgData name="Linards Deidulis" userId="03205da9529d126d" providerId="LiveId" clId="{EB435E10-87C5-4809-8412-2EDC0EE58816}" dt="2022-11-21T12:36:40.820" v="1576" actId="113"/>
        <pc:sldMkLst>
          <pc:docMk/>
          <pc:sldMk cId="692160484" sldId="278"/>
        </pc:sldMkLst>
        <pc:spChg chg="mod">
          <ac:chgData name="Linards Deidulis" userId="03205da9529d126d" providerId="LiveId" clId="{EB435E10-87C5-4809-8412-2EDC0EE58816}" dt="2022-11-21T12:36:40.820" v="1576" actId="113"/>
          <ac:spMkLst>
            <pc:docMk/>
            <pc:sldMk cId="692160484" sldId="278"/>
            <ac:spMk id="4" creationId="{00000000-0000-0000-0000-000000000000}"/>
          </ac:spMkLst>
        </pc:spChg>
        <pc:picChg chg="mod">
          <ac:chgData name="Linards Deidulis" userId="03205da9529d126d" providerId="LiveId" clId="{EB435E10-87C5-4809-8412-2EDC0EE58816}" dt="2022-11-21T12:35:50.013" v="1517" actId="1076"/>
          <ac:picMkLst>
            <pc:docMk/>
            <pc:sldMk cId="692160484" sldId="278"/>
            <ac:picMk id="7" creationId="{EF43C86D-3192-44A2-BBB3-F368C7132584}"/>
          </ac:picMkLst>
        </pc:picChg>
      </pc:sldChg>
      <pc:sldChg chg="addSp delSp modSp mod">
        <pc:chgData name="Linards Deidulis" userId="03205da9529d126d" providerId="LiveId" clId="{EB435E10-87C5-4809-8412-2EDC0EE58816}" dt="2022-11-21T12:45:47.186" v="1584" actId="14100"/>
        <pc:sldMkLst>
          <pc:docMk/>
          <pc:sldMk cId="2555193280" sldId="279"/>
        </pc:sldMkLst>
        <pc:spChg chg="mod">
          <ac:chgData name="Linards Deidulis" userId="03205da9529d126d" providerId="LiveId" clId="{EB435E10-87C5-4809-8412-2EDC0EE58816}" dt="2022-11-21T12:34:13.252" v="1418" actId="20577"/>
          <ac:spMkLst>
            <pc:docMk/>
            <pc:sldMk cId="2555193280" sldId="279"/>
            <ac:spMk id="3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45:47.186" v="1584" actId="14100"/>
          <ac:spMkLst>
            <pc:docMk/>
            <pc:sldMk cId="2555193280" sldId="279"/>
            <ac:spMk id="4" creationId="{00000000-0000-0000-0000-000000000000}"/>
          </ac:spMkLst>
        </pc:spChg>
        <pc:spChg chg="add mod">
          <ac:chgData name="Linards Deidulis" userId="03205da9529d126d" providerId="LiveId" clId="{EB435E10-87C5-4809-8412-2EDC0EE58816}" dt="2022-11-21T12:34:15.891" v="1419" actId="1076"/>
          <ac:spMkLst>
            <pc:docMk/>
            <pc:sldMk cId="2555193280" sldId="279"/>
            <ac:spMk id="8" creationId="{15095488-4409-6E6A-9746-0E6ADC8DD28D}"/>
          </ac:spMkLst>
        </pc:spChg>
        <pc:picChg chg="del">
          <ac:chgData name="Linards Deidulis" userId="03205da9529d126d" providerId="LiveId" clId="{EB435E10-87C5-4809-8412-2EDC0EE58816}" dt="2022-11-21T12:32:49.007" v="1324" actId="478"/>
          <ac:picMkLst>
            <pc:docMk/>
            <pc:sldMk cId="2555193280" sldId="279"/>
            <ac:picMk id="5" creationId="{00000000-0000-0000-0000-000000000000}"/>
          </ac:picMkLst>
        </pc:picChg>
        <pc:picChg chg="add mod">
          <ac:chgData name="Linards Deidulis" userId="03205da9529d126d" providerId="LiveId" clId="{EB435E10-87C5-4809-8412-2EDC0EE58816}" dt="2022-11-21T12:33:58.037" v="1369" actId="1076"/>
          <ac:picMkLst>
            <pc:docMk/>
            <pc:sldMk cId="2555193280" sldId="279"/>
            <ac:picMk id="7" creationId="{C65C6E0B-01B9-D047-135D-B71D5B07A56E}"/>
          </ac:picMkLst>
        </pc:picChg>
      </pc:sldChg>
      <pc:sldChg chg="addSp delSp modSp mod">
        <pc:chgData name="Linards Deidulis" userId="03205da9529d126d" providerId="LiveId" clId="{EB435E10-87C5-4809-8412-2EDC0EE58816}" dt="2022-11-21T12:31:40.786" v="1321" actId="114"/>
        <pc:sldMkLst>
          <pc:docMk/>
          <pc:sldMk cId="3783480554" sldId="282"/>
        </pc:sldMkLst>
        <pc:spChg chg="mod">
          <ac:chgData name="Linards Deidulis" userId="03205da9529d126d" providerId="LiveId" clId="{EB435E10-87C5-4809-8412-2EDC0EE58816}" dt="2022-11-21T12:31:40.786" v="1321" actId="114"/>
          <ac:spMkLst>
            <pc:docMk/>
            <pc:sldMk cId="3783480554" sldId="282"/>
            <ac:spMk id="3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31:34.363" v="1320" actId="14100"/>
          <ac:spMkLst>
            <pc:docMk/>
            <pc:sldMk cId="3783480554" sldId="282"/>
            <ac:spMk id="4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2:15:02.611" v="1215" actId="1076"/>
          <ac:spMkLst>
            <pc:docMk/>
            <pc:sldMk cId="3783480554" sldId="282"/>
            <ac:spMk id="6" creationId="{00000000-0000-0000-0000-000000000000}"/>
          </ac:spMkLst>
        </pc:spChg>
        <pc:picChg chg="del">
          <ac:chgData name="Linards Deidulis" userId="03205da9529d126d" providerId="LiveId" clId="{EB435E10-87C5-4809-8412-2EDC0EE58816}" dt="2022-11-21T12:02:15.035" v="960" actId="478"/>
          <ac:picMkLst>
            <pc:docMk/>
            <pc:sldMk cId="3783480554" sldId="282"/>
            <ac:picMk id="5" creationId="{00000000-0000-0000-0000-000000000000}"/>
          </ac:picMkLst>
        </pc:picChg>
        <pc:picChg chg="add mod modCrop">
          <ac:chgData name="Linards Deidulis" userId="03205da9529d126d" providerId="LiveId" clId="{EB435E10-87C5-4809-8412-2EDC0EE58816}" dt="2022-11-21T12:15:04.419" v="1216" actId="1076"/>
          <ac:picMkLst>
            <pc:docMk/>
            <pc:sldMk cId="3783480554" sldId="282"/>
            <ac:picMk id="8" creationId="{6088ACBC-E223-889F-718D-0DD8D04DF349}"/>
          </ac:picMkLst>
        </pc:picChg>
      </pc:sldChg>
      <pc:sldChg chg="addSp delSp modSp mod">
        <pc:chgData name="Linards Deidulis" userId="03205da9529d126d" providerId="LiveId" clId="{EB435E10-87C5-4809-8412-2EDC0EE58816}" dt="2022-11-21T11:39:20.038" v="811" actId="13822"/>
        <pc:sldMkLst>
          <pc:docMk/>
          <pc:sldMk cId="348263912" sldId="284"/>
        </pc:sldMkLst>
        <pc:spChg chg="mod">
          <ac:chgData name="Linards Deidulis" userId="03205da9529d126d" providerId="LiveId" clId="{EB435E10-87C5-4809-8412-2EDC0EE58816}" dt="2022-11-21T11:38:22.698" v="805" actId="20577"/>
          <ac:spMkLst>
            <pc:docMk/>
            <pc:sldMk cId="348263912" sldId="284"/>
            <ac:spMk id="7" creationId="{00000000-0000-0000-0000-000000000000}"/>
          </ac:spMkLst>
        </pc:spChg>
        <pc:picChg chg="add mod">
          <ac:chgData name="Linards Deidulis" userId="03205da9529d126d" providerId="LiveId" clId="{EB435E10-87C5-4809-8412-2EDC0EE58816}" dt="2022-11-21T11:38:58.176" v="809" actId="692"/>
          <ac:picMkLst>
            <pc:docMk/>
            <pc:sldMk cId="348263912" sldId="284"/>
            <ac:picMk id="3" creationId="{9791A1E2-1828-3E71-01DF-9121DD943FCE}"/>
          </ac:picMkLst>
        </pc:picChg>
        <pc:picChg chg="del">
          <ac:chgData name="Linards Deidulis" userId="03205da9529d126d" providerId="LiveId" clId="{EB435E10-87C5-4809-8412-2EDC0EE58816}" dt="2022-11-21T11:24:30.911" v="551" actId="478"/>
          <ac:picMkLst>
            <pc:docMk/>
            <pc:sldMk cId="348263912" sldId="284"/>
            <ac:picMk id="4" creationId="{00000000-0000-0000-0000-000000000000}"/>
          </ac:picMkLst>
        </pc:picChg>
        <pc:picChg chg="add mod">
          <ac:chgData name="Linards Deidulis" userId="03205da9529d126d" providerId="LiveId" clId="{EB435E10-87C5-4809-8412-2EDC0EE58816}" dt="2022-11-21T11:31:35.856" v="782" actId="14100"/>
          <ac:picMkLst>
            <pc:docMk/>
            <pc:sldMk cId="348263912" sldId="284"/>
            <ac:picMk id="8" creationId="{14B13645-CB0E-C0E4-B987-DDC20852FCB5}"/>
          </ac:picMkLst>
        </pc:picChg>
        <pc:picChg chg="add mod">
          <ac:chgData name="Linards Deidulis" userId="03205da9529d126d" providerId="LiveId" clId="{EB435E10-87C5-4809-8412-2EDC0EE58816}" dt="2022-11-21T11:32:49.194" v="790" actId="1076"/>
          <ac:picMkLst>
            <pc:docMk/>
            <pc:sldMk cId="348263912" sldId="284"/>
            <ac:picMk id="10" creationId="{2C4113E7-4750-7058-0D3B-C25028CB68D0}"/>
          </ac:picMkLst>
        </pc:picChg>
        <pc:cxnChg chg="add mod">
          <ac:chgData name="Linards Deidulis" userId="03205da9529d126d" providerId="LiveId" clId="{EB435E10-87C5-4809-8412-2EDC0EE58816}" dt="2022-11-21T11:39:20.038" v="811" actId="13822"/>
          <ac:cxnSpMkLst>
            <pc:docMk/>
            <pc:sldMk cId="348263912" sldId="284"/>
            <ac:cxnSpMk id="12" creationId="{70372AC6-14B2-5259-433C-A359904ECE1C}"/>
          </ac:cxnSpMkLst>
        </pc:cxnChg>
      </pc:sldChg>
      <pc:sldChg chg="modSp mod">
        <pc:chgData name="Linards Deidulis" userId="03205da9529d126d" providerId="LiveId" clId="{EB435E10-87C5-4809-8412-2EDC0EE58816}" dt="2022-11-21T12:25:27.650" v="1307"/>
        <pc:sldMkLst>
          <pc:docMk/>
          <pc:sldMk cId="3935682600" sldId="285"/>
        </pc:sldMkLst>
        <pc:spChg chg="mod">
          <ac:chgData name="Linards Deidulis" userId="03205da9529d126d" providerId="LiveId" clId="{EB435E10-87C5-4809-8412-2EDC0EE58816}" dt="2022-11-21T12:25:27.650" v="1307"/>
          <ac:spMkLst>
            <pc:docMk/>
            <pc:sldMk cId="3935682600" sldId="285"/>
            <ac:spMk id="38915" creationId="{00000000-0000-0000-0000-000000000000}"/>
          </ac:spMkLst>
        </pc:spChg>
      </pc:sldChg>
      <pc:sldChg chg="modSp add mod">
        <pc:chgData name="Linards Deidulis" userId="03205da9529d126d" providerId="LiveId" clId="{EB435E10-87C5-4809-8412-2EDC0EE58816}" dt="2022-11-21T17:25:27.817" v="1642" actId="20577"/>
        <pc:sldMkLst>
          <pc:docMk/>
          <pc:sldMk cId="0" sldId="399"/>
        </pc:sldMkLst>
        <pc:spChg chg="mod">
          <ac:chgData name="Linards Deidulis" userId="03205da9529d126d" providerId="LiveId" clId="{EB435E10-87C5-4809-8412-2EDC0EE58816}" dt="2022-11-21T17:25:27.817" v="1642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EB435E10-87C5-4809-8412-2EDC0EE58816}" dt="2022-11-21T10:31:39.212" v="37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modSp add mod">
        <pc:chgData name="Linards Deidulis" userId="03205da9529d126d" providerId="LiveId" clId="{EB435E10-87C5-4809-8412-2EDC0EE58816}" dt="2022-11-21T11:59:53.452" v="944" actId="1076"/>
        <pc:sldMkLst>
          <pc:docMk/>
          <pc:sldMk cId="1140956244" sldId="400"/>
        </pc:sldMkLst>
        <pc:spChg chg="mod">
          <ac:chgData name="Linards Deidulis" userId="03205da9529d126d" providerId="LiveId" clId="{EB435E10-87C5-4809-8412-2EDC0EE58816}" dt="2022-11-21T11:57:09.616" v="869" actId="14100"/>
          <ac:spMkLst>
            <pc:docMk/>
            <pc:sldMk cId="1140956244" sldId="400"/>
            <ac:spMk id="3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1:58:45.596" v="887" actId="14100"/>
          <ac:spMkLst>
            <pc:docMk/>
            <pc:sldMk cId="1140956244" sldId="400"/>
            <ac:spMk id="4" creationId="{00000000-0000-0000-0000-000000000000}"/>
          </ac:spMkLst>
        </pc:spChg>
        <pc:spChg chg="mod">
          <ac:chgData name="Linards Deidulis" userId="03205da9529d126d" providerId="LiveId" clId="{EB435E10-87C5-4809-8412-2EDC0EE58816}" dt="2022-11-21T11:58:22.465" v="880" actId="1076"/>
          <ac:spMkLst>
            <pc:docMk/>
            <pc:sldMk cId="1140956244" sldId="400"/>
            <ac:spMk id="6" creationId="{00000000-0000-0000-0000-000000000000}"/>
          </ac:spMkLst>
        </pc:spChg>
        <pc:spChg chg="add mod">
          <ac:chgData name="Linards Deidulis" userId="03205da9529d126d" providerId="LiveId" clId="{EB435E10-87C5-4809-8412-2EDC0EE58816}" dt="2022-11-21T11:59:53.452" v="944" actId="1076"/>
          <ac:spMkLst>
            <pc:docMk/>
            <pc:sldMk cId="1140956244" sldId="400"/>
            <ac:spMk id="10" creationId="{71BB6A25-1931-3A03-1094-38CF676D87F1}"/>
          </ac:spMkLst>
        </pc:spChg>
        <pc:picChg chg="add mod">
          <ac:chgData name="Linards Deidulis" userId="03205da9529d126d" providerId="LiveId" clId="{EB435E10-87C5-4809-8412-2EDC0EE58816}" dt="2022-11-21T11:57:03.753" v="867" actId="1076"/>
          <ac:picMkLst>
            <pc:docMk/>
            <pc:sldMk cId="1140956244" sldId="400"/>
            <ac:picMk id="7" creationId="{A861B066-D281-9852-01C2-4CE1F7BCD8CD}"/>
          </ac:picMkLst>
        </pc:picChg>
        <pc:picChg chg="add mod">
          <ac:chgData name="Linards Deidulis" userId="03205da9529d126d" providerId="LiveId" clId="{EB435E10-87C5-4809-8412-2EDC0EE58816}" dt="2022-11-21T11:59:15.235" v="898" actId="1076"/>
          <ac:picMkLst>
            <pc:docMk/>
            <pc:sldMk cId="1140956244" sldId="400"/>
            <ac:picMk id="9" creationId="{872F470A-CFA8-CFEA-1053-B9FFE765E981}"/>
          </ac:picMkLst>
        </pc:picChg>
      </pc:sldChg>
      <pc:sldChg chg="addSp delSp modSp add mod">
        <pc:chgData name="Linards Deidulis" userId="03205da9529d126d" providerId="LiveId" clId="{EB435E10-87C5-4809-8412-2EDC0EE58816}" dt="2022-11-21T12:51:09.412" v="1635" actId="14100"/>
        <pc:sldMkLst>
          <pc:docMk/>
          <pc:sldMk cId="534791524" sldId="401"/>
        </pc:sldMkLst>
        <pc:spChg chg="mod">
          <ac:chgData name="Linards Deidulis" userId="03205da9529d126d" providerId="LiveId" clId="{EB435E10-87C5-4809-8412-2EDC0EE58816}" dt="2022-11-21T12:46:02.723" v="1598" actId="20577"/>
          <ac:spMkLst>
            <pc:docMk/>
            <pc:sldMk cId="534791524" sldId="401"/>
            <ac:spMk id="2" creationId="{00000000-0000-0000-0000-000000000000}"/>
          </ac:spMkLst>
        </pc:spChg>
        <pc:picChg chg="add mod">
          <ac:chgData name="Linards Deidulis" userId="03205da9529d126d" providerId="LiveId" clId="{EB435E10-87C5-4809-8412-2EDC0EE58816}" dt="2022-11-21T12:51:09.412" v="1635" actId="14100"/>
          <ac:picMkLst>
            <pc:docMk/>
            <pc:sldMk cId="534791524" sldId="401"/>
            <ac:picMk id="4" creationId="{F9143665-D73A-9D48-AF36-F9215E770FCC}"/>
          </ac:picMkLst>
        </pc:picChg>
        <pc:picChg chg="del">
          <ac:chgData name="Linards Deidulis" userId="03205da9529d126d" providerId="LiveId" clId="{EB435E10-87C5-4809-8412-2EDC0EE58816}" dt="2022-11-21T12:46:05.107" v="1599" actId="478"/>
          <ac:picMkLst>
            <pc:docMk/>
            <pc:sldMk cId="534791524" sldId="401"/>
            <ac:picMk id="7" creationId="{14FA852B-70D9-8D74-5E21-C44C386EEAD1}"/>
          </ac:picMkLst>
        </pc:picChg>
      </pc:sldChg>
      <pc:sldChg chg="addSp delSp modSp add mod">
        <pc:chgData name="Linards Deidulis" userId="03205da9529d126d" providerId="LiveId" clId="{EB435E10-87C5-4809-8412-2EDC0EE58816}" dt="2022-11-21T12:51:00.715" v="1634" actId="732"/>
        <pc:sldMkLst>
          <pc:docMk/>
          <pc:sldMk cId="2355208913" sldId="402"/>
        </pc:sldMkLst>
        <pc:spChg chg="mod">
          <ac:chgData name="Linards Deidulis" userId="03205da9529d126d" providerId="LiveId" clId="{EB435E10-87C5-4809-8412-2EDC0EE58816}" dt="2022-11-21T12:47:43.888" v="1619" actId="20577"/>
          <ac:spMkLst>
            <pc:docMk/>
            <pc:sldMk cId="2355208913" sldId="402"/>
            <ac:spMk id="6" creationId="{A92860CF-C4E1-6B66-A112-B8083C77AF03}"/>
          </ac:spMkLst>
        </pc:spChg>
        <pc:picChg chg="add mod modCrop">
          <ac:chgData name="Linards Deidulis" userId="03205da9529d126d" providerId="LiveId" clId="{EB435E10-87C5-4809-8412-2EDC0EE58816}" dt="2022-11-21T12:51:00.715" v="1634" actId="732"/>
          <ac:picMkLst>
            <pc:docMk/>
            <pc:sldMk cId="2355208913" sldId="402"/>
            <ac:picMk id="3" creationId="{9016D64B-62DF-EED5-32DA-A912A4FC49A0}"/>
          </ac:picMkLst>
        </pc:picChg>
        <pc:picChg chg="del">
          <ac:chgData name="Linards Deidulis" userId="03205da9529d126d" providerId="LiveId" clId="{EB435E10-87C5-4809-8412-2EDC0EE58816}" dt="2022-11-21T12:47:52.452" v="1621" actId="478"/>
          <ac:picMkLst>
            <pc:docMk/>
            <pc:sldMk cId="2355208913" sldId="402"/>
            <ac:picMk id="5" creationId="{877073DD-DDCB-3B09-FB32-1CDD99F0A69E}"/>
          </ac:picMkLst>
        </pc:picChg>
        <pc:picChg chg="add mod">
          <ac:chgData name="Linards Deidulis" userId="03205da9529d126d" providerId="LiveId" clId="{EB435E10-87C5-4809-8412-2EDC0EE58816}" dt="2022-11-21T12:49:27.026" v="1630" actId="14100"/>
          <ac:picMkLst>
            <pc:docMk/>
            <pc:sldMk cId="2355208913" sldId="402"/>
            <ac:picMk id="8" creationId="{4ADEB253-D1CA-AC8A-C9E3-F2D711783CAD}"/>
          </ac:picMkLst>
        </pc:picChg>
        <pc:picChg chg="del">
          <ac:chgData name="Linards Deidulis" userId="03205da9529d126d" providerId="LiveId" clId="{EB435E10-87C5-4809-8412-2EDC0EE58816}" dt="2022-11-21T12:47:49.754" v="1620" actId="478"/>
          <ac:picMkLst>
            <pc:docMk/>
            <pc:sldMk cId="2355208913" sldId="402"/>
            <ac:picMk id="9" creationId="{3487EBA6-CFBC-0087-9FE5-8E38EAF6440F}"/>
          </ac:picMkLst>
        </pc:picChg>
        <pc:cxnChg chg="mod">
          <ac:chgData name="Linards Deidulis" userId="03205da9529d126d" providerId="LiveId" clId="{EB435E10-87C5-4809-8412-2EDC0EE58816}" dt="2022-11-21T12:49:37.100" v="1633" actId="1076"/>
          <ac:cxnSpMkLst>
            <pc:docMk/>
            <pc:sldMk cId="2355208913" sldId="402"/>
            <ac:cxnSpMk id="11" creationId="{1515BF51-89FE-55D4-6B58-754DDBA65F63}"/>
          </ac:cxnSpMkLst>
        </pc:cxnChg>
      </pc:sldChg>
    </pc:docChg>
  </pc:docChgLst>
  <pc:docChgLst>
    <pc:chgData name="Linards Deidulis" userId="03205da9529d126d" providerId="LiveId" clId="{8C3F9210-7ADE-45E0-AD54-D03F1FC2773E}"/>
    <pc:docChg chg="undo custSel modSld">
      <pc:chgData name="Linards Deidulis" userId="03205da9529d126d" providerId="LiveId" clId="{8C3F9210-7ADE-45E0-AD54-D03F1FC2773E}" dt="2021-11-22T21:32:03.816" v="367" actId="1076"/>
      <pc:docMkLst>
        <pc:docMk/>
      </pc:docMkLst>
      <pc:sldChg chg="addSp delSp modSp mod">
        <pc:chgData name="Linards Deidulis" userId="03205da9529d126d" providerId="LiveId" clId="{8C3F9210-7ADE-45E0-AD54-D03F1FC2773E}" dt="2021-11-22T21:32:03.816" v="367" actId="1076"/>
        <pc:sldMkLst>
          <pc:docMk/>
          <pc:sldMk cId="3309192379" sldId="261"/>
        </pc:sldMkLst>
        <pc:spChg chg="del">
          <ac:chgData name="Linards Deidulis" userId="03205da9529d126d" providerId="LiveId" clId="{8C3F9210-7ADE-45E0-AD54-D03F1FC2773E}" dt="2021-11-22T21:31:45.682" v="362" actId="478"/>
          <ac:spMkLst>
            <pc:docMk/>
            <pc:sldMk cId="3309192379" sldId="261"/>
            <ac:spMk id="5" creationId="{00000000-0000-0000-0000-000000000000}"/>
          </ac:spMkLst>
        </pc:spChg>
        <pc:spChg chg="add del mod">
          <ac:chgData name="Linards Deidulis" userId="03205da9529d126d" providerId="LiveId" clId="{8C3F9210-7ADE-45E0-AD54-D03F1FC2773E}" dt="2021-11-22T21:31:50.898" v="364"/>
          <ac:spMkLst>
            <pc:docMk/>
            <pc:sldMk cId="3309192379" sldId="261"/>
            <ac:spMk id="6" creationId="{D6F1C952-940B-4376-998B-90863FB5AE75}"/>
          </ac:spMkLst>
        </pc:spChg>
        <pc:spChg chg="add del mod">
          <ac:chgData name="Linards Deidulis" userId="03205da9529d126d" providerId="LiveId" clId="{8C3F9210-7ADE-45E0-AD54-D03F1FC2773E}" dt="2021-11-22T21:31:50.898" v="364"/>
          <ac:spMkLst>
            <pc:docMk/>
            <pc:sldMk cId="3309192379" sldId="261"/>
            <ac:spMk id="7" creationId="{86D27EDE-87DE-4016-BE3A-0DA63F9F94A7}"/>
          </ac:spMkLst>
        </pc:spChg>
        <pc:spChg chg="add del mod">
          <ac:chgData name="Linards Deidulis" userId="03205da9529d126d" providerId="LiveId" clId="{8C3F9210-7ADE-45E0-AD54-D03F1FC2773E}" dt="2021-11-22T21:31:59.412" v="366" actId="478"/>
          <ac:spMkLst>
            <pc:docMk/>
            <pc:sldMk cId="3309192379" sldId="261"/>
            <ac:spMk id="9" creationId="{D7B84C77-CC5A-4E82-B739-C9EBC2D3596F}"/>
          </ac:spMkLst>
        </pc:spChg>
        <pc:spChg chg="add mod">
          <ac:chgData name="Linards Deidulis" userId="03205da9529d126d" providerId="LiveId" clId="{8C3F9210-7ADE-45E0-AD54-D03F1FC2773E}" dt="2021-11-22T21:32:03.816" v="367" actId="1076"/>
          <ac:spMkLst>
            <pc:docMk/>
            <pc:sldMk cId="3309192379" sldId="261"/>
            <ac:spMk id="10" creationId="{91D54333-CFBF-44EA-A5B7-BAC7B96F8314}"/>
          </ac:spMkLst>
        </pc:spChg>
        <pc:picChg chg="del">
          <ac:chgData name="Linards Deidulis" userId="03205da9529d126d" providerId="LiveId" clId="{8C3F9210-7ADE-45E0-AD54-D03F1FC2773E}" dt="2021-11-22T21:31:28.471" v="361" actId="478"/>
          <ac:picMkLst>
            <pc:docMk/>
            <pc:sldMk cId="3309192379" sldId="261"/>
            <ac:picMk id="4" creationId="{00000000-0000-0000-0000-000000000000}"/>
          </ac:picMkLst>
        </pc:picChg>
        <pc:picChg chg="add del mod">
          <ac:chgData name="Linards Deidulis" userId="03205da9529d126d" providerId="LiveId" clId="{8C3F9210-7ADE-45E0-AD54-D03F1FC2773E}" dt="2021-11-22T21:31:50.898" v="364"/>
          <ac:picMkLst>
            <pc:docMk/>
            <pc:sldMk cId="3309192379" sldId="261"/>
            <ac:picMk id="8" creationId="{989D9927-BD75-4EB8-8C0E-FB875D173D16}"/>
          </ac:picMkLst>
        </pc:picChg>
        <pc:picChg chg="add mod">
          <ac:chgData name="Linards Deidulis" userId="03205da9529d126d" providerId="LiveId" clId="{8C3F9210-7ADE-45E0-AD54-D03F1FC2773E}" dt="2021-11-22T21:31:53.415" v="365"/>
          <ac:picMkLst>
            <pc:docMk/>
            <pc:sldMk cId="3309192379" sldId="261"/>
            <ac:picMk id="11" creationId="{2F772845-D722-467A-87F6-80F44ABF0A2F}"/>
          </ac:picMkLst>
        </pc:picChg>
      </pc:sldChg>
      <pc:sldChg chg="modSp mod">
        <pc:chgData name="Linards Deidulis" userId="03205da9529d126d" providerId="LiveId" clId="{8C3F9210-7ADE-45E0-AD54-D03F1FC2773E}" dt="2021-11-22T19:54:15.165" v="13" actId="114"/>
        <pc:sldMkLst>
          <pc:docMk/>
          <pc:sldMk cId="170399056" sldId="264"/>
        </pc:sldMkLst>
        <pc:spChg chg="mod">
          <ac:chgData name="Linards Deidulis" userId="03205da9529d126d" providerId="LiveId" clId="{8C3F9210-7ADE-45E0-AD54-D03F1FC2773E}" dt="2021-11-22T19:54:15.165" v="13" actId="114"/>
          <ac:spMkLst>
            <pc:docMk/>
            <pc:sldMk cId="170399056" sldId="264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4:31.685" v="14" actId="113"/>
        <pc:sldMkLst>
          <pc:docMk/>
          <pc:sldMk cId="3832728191" sldId="265"/>
        </pc:sldMkLst>
        <pc:spChg chg="mod">
          <ac:chgData name="Linards Deidulis" userId="03205da9529d126d" providerId="LiveId" clId="{8C3F9210-7ADE-45E0-AD54-D03F1FC2773E}" dt="2021-11-22T19:54:31.685" v="14" actId="113"/>
          <ac:spMkLst>
            <pc:docMk/>
            <pc:sldMk cId="3832728191" sldId="265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6:26.474" v="223" actId="114"/>
        <pc:sldMkLst>
          <pc:docMk/>
          <pc:sldMk cId="188517667" sldId="269"/>
        </pc:sldMkLst>
        <pc:spChg chg="mod">
          <ac:chgData name="Linards Deidulis" userId="03205da9529d126d" providerId="LiveId" clId="{8C3F9210-7ADE-45E0-AD54-D03F1FC2773E}" dt="2021-11-22T21:16:26.474" v="223" actId="114"/>
          <ac:spMkLst>
            <pc:docMk/>
            <pc:sldMk cId="188517667" sldId="269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4:37.356" v="15" actId="14100"/>
        <pc:sldMkLst>
          <pc:docMk/>
          <pc:sldMk cId="2465711088" sldId="271"/>
        </pc:sldMkLst>
        <pc:spChg chg="mod">
          <ac:chgData name="Linards Deidulis" userId="03205da9529d126d" providerId="LiveId" clId="{8C3F9210-7ADE-45E0-AD54-D03F1FC2773E}" dt="2021-11-22T19:54:37.356" v="15" actId="14100"/>
          <ac:spMkLst>
            <pc:docMk/>
            <pc:sldMk cId="2465711088" sldId="271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5:04.558" v="23" actId="20577"/>
        <pc:sldMkLst>
          <pc:docMk/>
          <pc:sldMk cId="719598974" sldId="272"/>
        </pc:sldMkLst>
        <pc:spChg chg="mod">
          <ac:chgData name="Linards Deidulis" userId="03205da9529d126d" providerId="LiveId" clId="{8C3F9210-7ADE-45E0-AD54-D03F1FC2773E}" dt="2021-11-22T19:55:04.558" v="23" actId="20577"/>
          <ac:spMkLst>
            <pc:docMk/>
            <pc:sldMk cId="719598974" sldId="272"/>
            <ac:spMk id="5" creationId="{00000000-0000-0000-0000-000000000000}"/>
          </ac:spMkLst>
        </pc:spChg>
      </pc:sldChg>
      <pc:sldChg chg="addSp delSp modSp mod">
        <pc:chgData name="Linards Deidulis" userId="03205da9529d126d" providerId="LiveId" clId="{8C3F9210-7ADE-45E0-AD54-D03F1FC2773E}" dt="2021-11-22T19:57:44.036" v="30" actId="14100"/>
        <pc:sldMkLst>
          <pc:docMk/>
          <pc:sldMk cId="3882705781" sldId="273"/>
        </pc:sldMkLst>
        <pc:graphicFrameChg chg="del mod">
          <ac:chgData name="Linards Deidulis" userId="03205da9529d126d" providerId="LiveId" clId="{8C3F9210-7ADE-45E0-AD54-D03F1FC2773E}" dt="2021-11-22T19:57:37.724" v="27" actId="478"/>
          <ac:graphicFrameMkLst>
            <pc:docMk/>
            <pc:sldMk cId="3882705781" sldId="273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19:57:44.036" v="30" actId="14100"/>
          <ac:picMkLst>
            <pc:docMk/>
            <pc:sldMk cId="3882705781" sldId="273"/>
            <ac:picMk id="7" creationId="{942DDB78-0B79-4E6F-8EC2-85272DDE433C}"/>
          </ac:picMkLst>
        </pc:picChg>
      </pc:sldChg>
      <pc:sldChg chg="modSp mod">
        <pc:chgData name="Linards Deidulis" userId="03205da9529d126d" providerId="LiveId" clId="{8C3F9210-7ADE-45E0-AD54-D03F1FC2773E}" dt="2021-11-22T21:10:52.790" v="103" actId="14100"/>
        <pc:sldMkLst>
          <pc:docMk/>
          <pc:sldMk cId="3727322974" sldId="274"/>
        </pc:sldMkLst>
        <pc:graphicFrameChg chg="mod">
          <ac:chgData name="Linards Deidulis" userId="03205da9529d126d" providerId="LiveId" clId="{8C3F9210-7ADE-45E0-AD54-D03F1FC2773E}" dt="2021-11-22T21:10:52.790" v="103" actId="14100"/>
          <ac:graphicFrameMkLst>
            <pc:docMk/>
            <pc:sldMk cId="3727322974" sldId="274"/>
            <ac:graphicFrameMk id="6" creationId="{00000000-0000-0000-0000-000000000000}"/>
          </ac:graphicFrameMkLst>
        </pc:graphicFrameChg>
      </pc:sldChg>
      <pc:sldChg chg="modSp mod">
        <pc:chgData name="Linards Deidulis" userId="03205da9529d126d" providerId="LiveId" clId="{8C3F9210-7ADE-45E0-AD54-D03F1FC2773E}" dt="2021-11-22T19:59:19.722" v="101" actId="20577"/>
        <pc:sldMkLst>
          <pc:docMk/>
          <pc:sldMk cId="3577523085" sldId="275"/>
        </pc:sldMkLst>
        <pc:graphicFrameChg chg="modGraphic">
          <ac:chgData name="Linards Deidulis" userId="03205da9529d126d" providerId="LiveId" clId="{8C3F9210-7ADE-45E0-AD54-D03F1FC2773E}" dt="2021-11-22T19:59:19.722" v="101" actId="20577"/>
          <ac:graphicFrameMkLst>
            <pc:docMk/>
            <pc:sldMk cId="3577523085" sldId="275"/>
            <ac:graphicFrameMk id="5" creationId="{00000000-0000-0000-0000-000000000000}"/>
          </ac:graphicFrameMkLst>
        </pc:graphicFrameChg>
      </pc:sldChg>
      <pc:sldChg chg="addSp delSp modSp mod">
        <pc:chgData name="Linards Deidulis" userId="03205da9529d126d" providerId="LiveId" clId="{8C3F9210-7ADE-45E0-AD54-D03F1FC2773E}" dt="2021-11-22T21:13:52.466" v="169" actId="20577"/>
        <pc:sldMkLst>
          <pc:docMk/>
          <pc:sldMk cId="2933723988" sldId="277"/>
        </pc:sldMkLst>
        <pc:spChg chg="mod">
          <ac:chgData name="Linards Deidulis" userId="03205da9529d126d" providerId="LiveId" clId="{8C3F9210-7ADE-45E0-AD54-D03F1FC2773E}" dt="2021-11-22T21:13:52.466" v="169" actId="20577"/>
          <ac:spMkLst>
            <pc:docMk/>
            <pc:sldMk cId="2933723988" sldId="277"/>
            <ac:spMk id="3" creationId="{00000000-0000-0000-0000-000000000000}"/>
          </ac:spMkLst>
        </pc:spChg>
        <pc:graphicFrameChg chg="del mod">
          <ac:chgData name="Linards Deidulis" userId="03205da9529d126d" providerId="LiveId" clId="{8C3F9210-7ADE-45E0-AD54-D03F1FC2773E}" dt="2021-11-22T21:13:12.153" v="115" actId="478"/>
          <ac:graphicFrameMkLst>
            <pc:docMk/>
            <pc:sldMk cId="2933723988" sldId="277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21:13:40.938" v="146" actId="14100"/>
          <ac:picMkLst>
            <pc:docMk/>
            <pc:sldMk cId="2933723988" sldId="277"/>
            <ac:picMk id="6" creationId="{A9DEC999-1BF7-4CBB-AF05-479343CF1AE6}"/>
          </ac:picMkLst>
        </pc:picChg>
      </pc:sldChg>
      <pc:sldChg chg="addSp delSp modSp mod">
        <pc:chgData name="Linards Deidulis" userId="03205da9529d126d" providerId="LiveId" clId="{8C3F9210-7ADE-45E0-AD54-D03F1FC2773E}" dt="2021-11-22T21:15:43.587" v="209" actId="1076"/>
        <pc:sldMkLst>
          <pc:docMk/>
          <pc:sldMk cId="692160484" sldId="278"/>
        </pc:sldMkLst>
        <pc:spChg chg="del">
          <ac:chgData name="Linards Deidulis" userId="03205da9529d126d" providerId="LiveId" clId="{8C3F9210-7ADE-45E0-AD54-D03F1FC2773E}" dt="2021-11-22T21:15:34.802" v="206" actId="478"/>
          <ac:spMkLst>
            <pc:docMk/>
            <pc:sldMk cId="692160484" sldId="278"/>
            <ac:spMk id="3" creationId="{00000000-0000-0000-0000-000000000000}"/>
          </ac:spMkLst>
        </pc:spChg>
        <pc:spChg chg="mod">
          <ac:chgData name="Linards Deidulis" userId="03205da9529d126d" providerId="LiveId" clId="{8C3F9210-7ADE-45E0-AD54-D03F1FC2773E}" dt="2021-11-22T21:14:21.171" v="173" actId="1076"/>
          <ac:spMkLst>
            <pc:docMk/>
            <pc:sldMk cId="692160484" sldId="278"/>
            <ac:spMk id="4" creationId="{00000000-0000-0000-0000-000000000000}"/>
          </ac:spMkLst>
        </pc:spChg>
        <pc:graphicFrameChg chg="del mod">
          <ac:chgData name="Linards Deidulis" userId="03205da9529d126d" providerId="LiveId" clId="{8C3F9210-7ADE-45E0-AD54-D03F1FC2773E}" dt="2021-11-22T21:15:31.858" v="205" actId="478"/>
          <ac:graphicFrameMkLst>
            <pc:docMk/>
            <pc:sldMk cId="692160484" sldId="278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21:15:43.587" v="209" actId="1076"/>
          <ac:picMkLst>
            <pc:docMk/>
            <pc:sldMk cId="692160484" sldId="278"/>
            <ac:picMk id="7" creationId="{EF43C86D-3192-44A2-BBB3-F368C7132584}"/>
          </ac:picMkLst>
        </pc:picChg>
      </pc:sldChg>
      <pc:sldChg chg="modSp mod">
        <pc:chgData name="Linards Deidulis" userId="03205da9529d126d" providerId="LiveId" clId="{8C3F9210-7ADE-45E0-AD54-D03F1FC2773E}" dt="2021-11-22T21:26:51.668" v="344" actId="20577"/>
        <pc:sldMkLst>
          <pc:docMk/>
          <pc:sldMk cId="2555193280" sldId="279"/>
        </pc:sldMkLst>
        <pc:spChg chg="mod">
          <ac:chgData name="Linards Deidulis" userId="03205da9529d126d" providerId="LiveId" clId="{8C3F9210-7ADE-45E0-AD54-D03F1FC2773E}" dt="2021-11-22T21:26:51.668" v="344" actId="20577"/>
          <ac:spMkLst>
            <pc:docMk/>
            <pc:sldMk cId="2555193280" sldId="279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6:35.361" v="231" actId="20577"/>
        <pc:sldMkLst>
          <pc:docMk/>
          <pc:sldMk cId="3783480554" sldId="282"/>
        </pc:sldMkLst>
        <pc:spChg chg="mod">
          <ac:chgData name="Linards Deidulis" userId="03205da9529d126d" providerId="LiveId" clId="{8C3F9210-7ADE-45E0-AD54-D03F1FC2773E}" dt="2021-11-22T21:16:35.361" v="231" actId="20577"/>
          <ac:spMkLst>
            <pc:docMk/>
            <pc:sldMk cId="3783480554" sldId="282"/>
            <ac:spMk id="6" creationId="{00000000-0000-0000-0000-000000000000}"/>
          </ac:spMkLst>
        </pc:spChg>
      </pc:sldChg>
      <pc:sldChg chg="modSp">
        <pc:chgData name="Linards Deidulis" userId="03205da9529d126d" providerId="LiveId" clId="{8C3F9210-7ADE-45E0-AD54-D03F1FC2773E}" dt="2021-11-22T19:56:54.100" v="24" actId="14100"/>
        <pc:sldMkLst>
          <pc:docMk/>
          <pc:sldMk cId="4107972332" sldId="283"/>
        </pc:sldMkLst>
        <pc:spChg chg="mod">
          <ac:chgData name="Linards Deidulis" userId="03205da9529d126d" providerId="LiveId" clId="{8C3F9210-7ADE-45E0-AD54-D03F1FC2773E}" dt="2021-11-22T19:56:54.100" v="24" actId="14100"/>
          <ac:spMkLst>
            <pc:docMk/>
            <pc:sldMk cId="4107972332" sldId="283"/>
            <ac:spMk id="48135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1:14.198" v="113" actId="20577"/>
        <pc:sldMkLst>
          <pc:docMk/>
          <pc:sldMk cId="348263912" sldId="284"/>
        </pc:sldMkLst>
        <pc:spChg chg="mod">
          <ac:chgData name="Linards Deidulis" userId="03205da9529d126d" providerId="LiveId" clId="{8C3F9210-7ADE-45E0-AD54-D03F1FC2773E}" dt="2021-11-22T21:11:14.198" v="113" actId="20577"/>
          <ac:spMkLst>
            <pc:docMk/>
            <pc:sldMk cId="348263912" sldId="284"/>
            <ac:spMk id="7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29:43.770" v="360" actId="255"/>
        <pc:sldMkLst>
          <pc:docMk/>
          <pc:sldMk cId="3935682600" sldId="285"/>
        </pc:sldMkLst>
        <pc:spChg chg="mod">
          <ac:chgData name="Linards Deidulis" userId="03205da9529d126d" providerId="LiveId" clId="{8C3F9210-7ADE-45E0-AD54-D03F1FC2773E}" dt="2021-11-22T21:29:43.770" v="360" actId="255"/>
          <ac:spMkLst>
            <pc:docMk/>
            <pc:sldMk cId="3935682600" sldId="285"/>
            <ac:spMk id="38915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56692913372E-2"/>
          <c:y val="0.11246563224336814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190565131169131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Pieaugušo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izglītības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E3ACF952-169C-4EF7-AFA7-F374239A88C4}" type="PERCENTAGE">
                      <a:rPr lang="en-US" sz="2000" baseline="0" smtClean="0">
                        <a:solidFill>
                          <a:srgbClr val="00B05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2000" baseline="0" dirty="0">
                      <a:solidFill>
                        <a:srgbClr val="00B05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8.694430553537729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 custLinFactNeighborX="-5652" custLinFactNeighborY="-50000">
        <dgm:presLayoutVars>
          <dgm:bulletEnabled val="1"/>
        </dgm:presLayoutVars>
      </dgm:prSet>
      <dgm:spPr/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</dgm:pt>
    <dgm:pt modelId="{AAC929A6-7E10-42C1-A7F5-CA73B5B21A59}" type="pres">
      <dgm:prSet presAssocID="{A4811B84-3C44-4EB5-8A2A-BE8AAF19018B}" presName="connectorText" presStyleLbl="sibTrans2D1" presStyleIdx="0" presStyleCnt="1"/>
      <dgm:spPr/>
    </dgm:pt>
    <dgm:pt modelId="{4B549424-6FEE-47B6-9C86-3A25617840C8}" type="pres">
      <dgm:prSet presAssocID="{A4811B84-3C44-4EB5-8A2A-BE8AAF19018B}" presName="lastNode" presStyleLbl="node1" presStyleIdx="1" presStyleCnt="2" custScaleX="125207" custScaleY="95847" custLinFactNeighborX="-5271" custLinFactNeighborY="-50837">
        <dgm:presLayoutVars>
          <dgm:bulletEnabled val="1"/>
        </dgm:presLayoutVars>
      </dgm:prSet>
      <dgm:spPr/>
    </dgm:pt>
  </dgm:ptLst>
  <dgm:cxnLst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0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0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0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000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0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0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0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000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0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0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0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0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7837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 custScaleX="76594" custScaleY="86568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61181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 custScaleX="85291" custScaleY="65934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61741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 custScaleX="77463" custScaleY="65191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852047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251230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608992" y="753521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1608992" y="753521"/>
        <a:ext cx="4579440" cy="1524587"/>
      </dsp:txXfrm>
    </dsp:sp>
    <dsp:sp modelId="{973DD5CE-6032-4567-A787-D1DF2D47DBE1}">
      <dsp:nvSpPr>
        <dsp:cNvPr id="0" name=""/>
        <dsp:cNvSpPr/>
      </dsp:nvSpPr>
      <dsp:spPr>
        <a:xfrm>
          <a:off x="0" y="726643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801081"/>
        <a:ext cx="1460116" cy="1450149"/>
      </dsp:txXfrm>
    </dsp:sp>
    <dsp:sp modelId="{18DC2ECC-B8B5-4690-B821-EBE4830FDE48}">
      <dsp:nvSpPr>
        <dsp:cNvPr id="0" name=""/>
        <dsp:cNvSpPr/>
      </dsp:nvSpPr>
      <dsp:spPr>
        <a:xfrm>
          <a:off x="1608992" y="2327460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608992" y="2327460"/>
        <a:ext cx="4579440" cy="1524587"/>
      </dsp:txXfrm>
    </dsp:sp>
    <dsp:sp modelId="{A239F5D0-E75E-40BF-B1B5-BDD90334AB85}">
      <dsp:nvSpPr>
        <dsp:cNvPr id="0" name=""/>
        <dsp:cNvSpPr/>
      </dsp:nvSpPr>
      <dsp:spPr>
        <a:xfrm>
          <a:off x="0" y="2327460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2401898"/>
        <a:ext cx="1460116" cy="1450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0" y="690546"/>
          <a:ext cx="1775695" cy="17756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500" b="1" kern="1200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2500" kern="1200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500" kern="1200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5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0045" y="950591"/>
        <a:ext cx="1255605" cy="1255605"/>
      </dsp:txXfrm>
    </dsp:sp>
    <dsp:sp modelId="{FCF2D020-DF4C-4B81-ADF7-A12674ED9FE7}">
      <dsp:nvSpPr>
        <dsp:cNvPr id="0" name=""/>
        <dsp:cNvSpPr/>
      </dsp:nvSpPr>
      <dsp:spPr>
        <a:xfrm rot="21583128">
          <a:off x="1890975" y="1313573"/>
          <a:ext cx="829063" cy="515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890976" y="1417098"/>
        <a:ext cx="674346" cy="309434"/>
      </dsp:txXfrm>
    </dsp:sp>
    <dsp:sp modelId="{4B549424-6FEE-47B6-9C86-3A25617840C8}">
      <dsp:nvSpPr>
        <dsp:cNvPr id="0" name=""/>
        <dsp:cNvSpPr/>
      </dsp:nvSpPr>
      <dsp:spPr>
        <a:xfrm>
          <a:off x="2804443" y="712556"/>
          <a:ext cx="2223295" cy="1701951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 dirty="0"/>
        </a:p>
      </dsp:txBody>
      <dsp:txXfrm>
        <a:off x="3130037" y="961801"/>
        <a:ext cx="1572107" cy="12034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186352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897789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603760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763352" y="291793"/>
          <a:ext cx="5018773" cy="1152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1793"/>
        <a:ext cx="5018773" cy="1152896"/>
      </dsp:txXfrm>
    </dsp:sp>
    <dsp:sp modelId="{973DD5CE-6032-4567-A787-D1DF2D47DBE1}">
      <dsp:nvSpPr>
        <dsp:cNvPr id="0" name=""/>
        <dsp:cNvSpPr/>
      </dsp:nvSpPr>
      <dsp:spPr>
        <a:xfrm>
          <a:off x="206365" y="231517"/>
          <a:ext cx="1350622" cy="127344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8541" y="293693"/>
        <a:ext cx="1226270" cy="1211272"/>
      </dsp:txXfrm>
    </dsp:sp>
    <dsp:sp modelId="{18DC2ECC-B8B5-4690-B821-EBE4830FDE48}">
      <dsp:nvSpPr>
        <dsp:cNvPr id="0" name=""/>
        <dsp:cNvSpPr/>
      </dsp:nvSpPr>
      <dsp:spPr>
        <a:xfrm>
          <a:off x="1763352" y="1712272"/>
          <a:ext cx="5018773" cy="89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1712272"/>
        <a:ext cx="5018773" cy="899995"/>
      </dsp:txXfrm>
    </dsp:sp>
    <dsp:sp modelId="{A239F5D0-E75E-40BF-B1B5-BDD90334AB85}">
      <dsp:nvSpPr>
        <dsp:cNvPr id="0" name=""/>
        <dsp:cNvSpPr/>
      </dsp:nvSpPr>
      <dsp:spPr>
        <a:xfrm>
          <a:off x="129685" y="1677312"/>
          <a:ext cx="1503981" cy="969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041" y="1724668"/>
        <a:ext cx="1409269" cy="922558"/>
      </dsp:txXfrm>
    </dsp:sp>
    <dsp:sp modelId="{C65DCB4B-28C3-4638-ABCD-127A49CEF8C5}">
      <dsp:nvSpPr>
        <dsp:cNvPr id="0" name=""/>
        <dsp:cNvSpPr/>
      </dsp:nvSpPr>
      <dsp:spPr>
        <a:xfrm>
          <a:off x="1763352" y="2996716"/>
          <a:ext cx="5018773" cy="9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96716"/>
        <a:ext cx="5018773" cy="908233"/>
      </dsp:txXfrm>
    </dsp:sp>
    <dsp:sp modelId="{5F198BD5-7567-47F0-878D-E3E8261BF80C}">
      <dsp:nvSpPr>
        <dsp:cNvPr id="0" name=""/>
        <dsp:cNvSpPr/>
      </dsp:nvSpPr>
      <dsp:spPr>
        <a:xfrm>
          <a:off x="198703" y="2971340"/>
          <a:ext cx="1365945" cy="95898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5525" y="3018162"/>
        <a:ext cx="1272301" cy="912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0919D52-B463-4238-8070-8A7A7F5B1276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77611"/>
            <a:ext cx="5439092" cy="3909388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EA80F92E-CB83-46F1-8244-AD6ACFC4A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6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0F92E-CB83-46F1-8244-AD6ACFC4A5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nordplusonline.org/how-to-apply/handbook/nordplus-adult/fundi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12" Type="http://schemas.openxmlformats.org/officeDocument/2006/relationships/hyperlink" Target="http://www.muzizglitiba.lv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11" Type="http://schemas.openxmlformats.org/officeDocument/2006/relationships/hyperlink" Target="https://ec.europa.eu/epale/en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nvl.org/nyheter/english" TargetMode="External"/><Relationship Id="rId4" Type="http://schemas.openxmlformats.org/officeDocument/2006/relationships/hyperlink" Target="https://www.nordplusonline.org/programmes/adult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89213" y="2867776"/>
            <a:ext cx="9367025" cy="1320103"/>
          </a:xfrm>
        </p:spPr>
        <p:txBody>
          <a:bodyPr>
            <a:noAutofit/>
          </a:bodyPr>
          <a:lstStyle/>
          <a:p>
            <a:r>
              <a:rPr lang="nb-NO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apakšprogramma – 2023. gada projektu konkurss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9868" y="4187879"/>
            <a:ext cx="70488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FC9FE3C-8573-60B6-E197-0795D8317BE6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2022.gada 22. un 29.novembrī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(1)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133" y="3699332"/>
            <a:ext cx="84029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</a:t>
            </a:r>
            <a:r>
              <a:rPr lang="lv-LV" altLang="lv-LV" sz="2000" u="sng" dirty="0">
                <a:solidFill>
                  <a:schemeClr val="accent1">
                    <a:lumMod val="50000"/>
                  </a:schemeClr>
                </a:solidFill>
              </a:rPr>
              <a:t>saskaņā ar noteiktajām likmēm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Ja ceļa un uzturēšanās izmaksas pārsniedz 10 000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vai piedalās vairāk kā 15 dalībnieki, iespējams saņemt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finansējumu projekta vadības izmaksām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2000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koordinatoram un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1000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katram partnerim. Neattiecas uz sagatavošanas vizītēm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Var tikt segtas 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vajadzībām.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8543940"/>
              </p:ext>
            </p:extLst>
          </p:nvPr>
        </p:nvGraphicFramePr>
        <p:xfrm>
          <a:off x="2629205" y="962758"/>
          <a:ext cx="5064937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(2)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2088" y="2503488"/>
            <a:ext cx="2340800" cy="283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26. – 27.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! Drukas kļūda Rokasgrāmatas  *.</a:t>
            </a:r>
            <a:r>
              <a:rPr lang="lv-LV" altLang="lv-LV" sz="1800" dirty="0" err="1">
                <a:solidFill>
                  <a:srgbClr val="FF0000"/>
                </a:solidFill>
                <a:latin typeface="Calibri" panose="020F0502020204030204" pitchFamily="34" charset="0"/>
              </a:rPr>
              <a:t>pdf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 versijā 27. </a:t>
            </a:r>
            <a:r>
              <a:rPr lang="lv-LV" altLang="lv-LV" sz="1800" dirty="0" err="1">
                <a:solidFill>
                  <a:srgbClr val="FF0000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!  </a:t>
            </a:r>
            <a:r>
              <a:rPr lang="lv-LV" altLang="lv-LV" sz="1800" dirty="0">
                <a:solidFill>
                  <a:srgbClr val="0070C0"/>
                </a:solidFill>
                <a:latin typeface="Calibri" panose="020F0502020204030204" pitchFamily="34" charset="0"/>
              </a:rPr>
              <a:t>Skatīt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  <a:hlinkClick r:id="rId2"/>
              </a:rPr>
              <a:t>https://www.nordplusonline.org/how-to-apply/handbook/nordplus-adult/funding/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91A1E2-1828-3E71-01DF-9121DD943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061" y="1268460"/>
            <a:ext cx="4287043" cy="108408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B13645-CB0E-C0E4-B987-DDC20852F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613" y="2411805"/>
            <a:ext cx="6572299" cy="15929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4113E7-4750-7058-0D3B-C25028CB6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9603" y="4063997"/>
            <a:ext cx="5536437" cy="142744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372AC6-14B2-5259-433C-A359904ECE1C}"/>
              </a:ext>
            </a:extLst>
          </p:cNvPr>
          <p:cNvCxnSpPr/>
          <p:nvPr/>
        </p:nvCxnSpPr>
        <p:spPr>
          <a:xfrm flipV="1">
            <a:off x="1710267" y="1810500"/>
            <a:ext cx="1447800" cy="1474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63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71172032"/>
              </p:ext>
            </p:extLst>
          </p:nvPr>
        </p:nvGraphicFramePr>
        <p:xfrm>
          <a:off x="2361874" y="1690076"/>
          <a:ext cx="678212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BB96A94-EBE0-8104-8F8C-2B2C2CA0DF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812" y="1887776"/>
            <a:ext cx="1955788" cy="243898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011079-21A9-E5FE-1EB2-2363AFDFA842}"/>
              </a:ext>
            </a:extLst>
          </p:cNvPr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2023.,  </a:t>
            </a:r>
            <a:r>
              <a:rPr lang="lv-LV" dirty="0">
                <a:solidFill>
                  <a:srgbClr val="1F4E79"/>
                </a:solidFill>
              </a:rPr>
              <a:t>25. – 26. lpp. </a:t>
            </a:r>
          </a:p>
        </p:txBody>
      </p:sp>
    </p:spTree>
    <p:extLst>
      <p:ext uri="{BB962C8B-B14F-4D97-AF65-F5344CB8AC3E}">
        <p14:creationId xmlns:p14="http://schemas.microsoft.com/office/powerpoint/2010/main" val="3477895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– min. 3 valstis 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EC999-1BF7-4CBB-AF05-479343CF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541" y="2759142"/>
            <a:ext cx="5246915" cy="361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23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6668" y="4031036"/>
            <a:ext cx="7597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100% apmērā saskaņā ar noteiktajām vienības izmaksām – projekta vadībai, ceļa un uzturēšanās izdevumiem, izstrādes darbam.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43C86D-3192-44A2-BBB3-F368C7132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67" y="1172417"/>
            <a:ext cx="6286370" cy="304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133" y="1547950"/>
            <a:ext cx="5574694" cy="2287450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4000 EUR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2000 EUR;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(1)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4173" y="3822517"/>
            <a:ext cx="39471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.,27. - 30.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1B066-D281-9852-01C2-4CE1F7BCD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6087"/>
            <a:ext cx="3331236" cy="13483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2F470A-CFA8-CFEA-1053-B9FFE765E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36" y="4450798"/>
            <a:ext cx="8361528" cy="1235341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71BB6A25-1931-3A03-1094-38CF676D8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713" y="5784501"/>
            <a:ext cx="39471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.,28.lpp). </a:t>
            </a:r>
          </a:p>
        </p:txBody>
      </p:sp>
    </p:spTree>
    <p:extLst>
      <p:ext uri="{BB962C8B-B14F-4D97-AF65-F5344CB8AC3E}">
        <p14:creationId xmlns:p14="http://schemas.microsoft.com/office/powerpoint/2010/main" val="1140956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41177" cy="1325563"/>
          </a:xfrm>
        </p:spPr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dalībai plānošanas, projekta koordinēšanas sanāksmēm, semināriem, mācību kursiem saskaņā ar noteiktajām likmēm ceļa un uzturēšanās izdevumiem.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(2)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08384" y="5992568"/>
            <a:ext cx="3130432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29.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56E90F-0D5D-8B8C-9335-2734DA3E3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44" y="3726544"/>
            <a:ext cx="8051373" cy="218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3029130"/>
          </a:xfrm>
        </p:spPr>
        <p:txBody>
          <a:bodyPr>
            <a:normAutofit lnSpcReduction="10000"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apmaksai, kas ieguldītas projekta ietvaros paredzētā produkta radīšanai (izglītojošie materiāli, mācību programmas, metodes, u.c.), saskaņā ar noteiktajām likmēm. </a:t>
            </a: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Pieprasītais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dienu skaits detalizēti jāpamato projekta pieteikumā.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Rokasgrāmatā minētās 25 dienas gadā un 40 dienas uz kopējo projekta periodu vienam partnerim ir orientējošas.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90133" y="510867"/>
            <a:ext cx="7592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(3)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70289" y="6005501"/>
            <a:ext cx="572271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29.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88ACBC-E223-889F-718D-0DD8D04DF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0" r="4622"/>
          <a:stretch/>
        </p:blipFill>
        <p:spPr>
          <a:xfrm>
            <a:off x="180597" y="4385525"/>
            <a:ext cx="890209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80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824" y="1859115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projektos apstiprina 25 darba dienas gadā 1 institūcijai, īpaši pamatojot iespējams saņemt atbalstu līdz 40 darba dienām gadā 1 institūcija;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īpašām vajadzībām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 atbilstoši reālajām izmaksām, papildus finansējumu iespējams pieprasīt arī projekta īstenošanas gaitā. </a:t>
            </a:r>
          </a:p>
          <a:p>
            <a:pPr marL="0" lvl="1" indent="0" algn="just">
              <a:spcBef>
                <a:spcPts val="60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1801" y="470518"/>
            <a:ext cx="744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(4) </a:t>
            </a:r>
            <a:endParaRPr lang="lv-LV" sz="3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5C6E0B-01B9-D047-135D-B71D5B07A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800" y="4292650"/>
            <a:ext cx="4284134" cy="1981102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15095488-4409-6E6A-9746-0E6ADC8DD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173" y="5034856"/>
            <a:ext cx="3262054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</p:spTree>
    <p:extLst>
      <p:ext uri="{BB962C8B-B14F-4D97-AF65-F5344CB8AC3E}">
        <p14:creationId xmlns:p14="http://schemas.microsoft.com/office/powerpoint/2010/main" val="2555193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(5)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49691" y="134678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2021. gada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143665-D73A-9D48-AF36-F9215E770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2140645"/>
            <a:ext cx="5357491" cy="407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7256" y="1744348"/>
            <a:ext cx="5599754" cy="4427893"/>
          </a:xfrm>
        </p:spPr>
        <p:txBody>
          <a:bodyPr>
            <a:normAutofit fontScale="775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0"/>
              </a:spcBef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vērstas uz: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pieaugušo izglītības kvalitātes paaugstināšanu;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visa veida pieaugušo formālo un neformālo izglītību;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atbalstu pieaugušajiem ceļā uz moderno sabiedrību</a:t>
            </a:r>
            <a:r>
              <a:rPr lang="lv-LV" sz="3200" i="1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saiknes starp pieaugušo izglītību un darba dzīvi stiprināšanu.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9E10C-3CED-FD5E-9AD2-948F82EBF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11" y="1739593"/>
            <a:ext cx="3139324" cy="393637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DA8096DA-23B0-F6DD-F062-9B02B3AFC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355" y="6172241"/>
            <a:ext cx="43108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Pieaugušo izglītības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22. - 30.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2860CF-C4E1-6B66-A112-B8083C77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(6)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6B26EC-5D45-64A8-7B3A-56FEE7D3E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2" y="2979738"/>
            <a:ext cx="24486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! Projekta pieteikumam jāpievieno detalizēts budžets. MS Excel forma pieejama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sistēmā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5BF51-89FE-55D4-6B58-754DDBA65F63}"/>
              </a:ext>
            </a:extLst>
          </p:cNvPr>
          <p:cNvCxnSpPr>
            <a:cxnSpLocks/>
          </p:cNvCxnSpPr>
          <p:nvPr/>
        </p:nvCxnSpPr>
        <p:spPr>
          <a:xfrm flipV="1">
            <a:off x="2804152" y="2968132"/>
            <a:ext cx="1591734" cy="2700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016D64B-62DF-EED5-32DA-A912A4FC4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964"/>
          <a:stretch/>
        </p:blipFill>
        <p:spPr>
          <a:xfrm>
            <a:off x="0" y="5243897"/>
            <a:ext cx="4748116" cy="944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EB253-D1CA-AC8A-C9E3-F2D711783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886" y="1396471"/>
            <a:ext cx="4717490" cy="349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08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C8E49-5D5A-A9F4-E3CD-AADD74ADF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734" y="4961873"/>
            <a:ext cx="6048862" cy="118777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533" y="6149650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36567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 Programmas oficiālā mājas lapa un Pieaugušo izglītības apakšprogrammas sadaļa: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https://www.nordplusonline.org/programmes/adult/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(2023.)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18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 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Ziemeļvalstu PI tīkls: 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https://nvl.org/nyheter/english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Pieaugušo izglītības sektorā: </a:t>
            </a: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EPALE: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https://ec.europa.eu/epale/en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2"/>
              </a:rPr>
              <a:t>http://www.muzizglitiba.lv/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8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2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5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5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633CFC-9A5D-AE62-6F5A-6048F75C5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253" y="3724354"/>
            <a:ext cx="4412988" cy="301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1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542432"/>
              </p:ext>
            </p:extLst>
          </p:nvPr>
        </p:nvGraphicFramePr>
        <p:xfrm>
          <a:off x="256478" y="1694985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8166" y="1825624"/>
            <a:ext cx="6166624" cy="4943165"/>
          </a:xfrm>
        </p:spPr>
        <p:txBody>
          <a:bodyPr>
            <a:normAutofit lnSpcReduction="10000"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izglītība).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iesniedzēji: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nodarbojas ar pieaugušo izglītības nodrošināšanu; 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ar pieaugušo izglītības īstenošanu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(asociācijas, uzņēmumi, nevalstiskās organizācijas, un tml.) Saistība ar pieaugušo izglītību detalizēti jāpamato projekta pieteikumā.</a:t>
            </a:r>
          </a:p>
          <a:p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C38D21-0515-66F1-A98B-072FEF68A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27" y="2990927"/>
            <a:ext cx="2773739" cy="1542044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159C56C1-19E3-A121-0B75-3A5EA69D8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10" y="4898296"/>
            <a:ext cx="26316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22. 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83272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825625"/>
            <a:ext cx="793163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izglītības programmas 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īstenošanas.</a:t>
            </a: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</p:spTree>
    <p:extLst>
      <p:ext uri="{BB962C8B-B14F-4D97-AF65-F5344CB8AC3E}">
        <p14:creationId xmlns:p14="http://schemas.microsoft.com/office/powerpoint/2010/main" val="2465711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42778295"/>
              </p:ext>
            </p:extLst>
          </p:nvPr>
        </p:nvGraphicFramePr>
        <p:xfrm>
          <a:off x="2760007" y="1004145"/>
          <a:ext cx="6188433" cy="4578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2023.,  </a:t>
            </a:r>
            <a:r>
              <a:rPr lang="lv-LV" dirty="0">
                <a:solidFill>
                  <a:srgbClr val="1F4E79"/>
                </a:solidFill>
              </a:rPr>
              <a:t>23.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5DB2E5-9998-6F3C-61E3-C528E66D72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27" y="2530821"/>
            <a:ext cx="2706293" cy="145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9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7</a:t>
            </a:fld>
            <a:endParaRPr lang="en-US" altLang="lv-LV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vizītes </a:t>
            </a: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094643" y="2813050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</a:p>
        </p:txBody>
      </p:sp>
    </p:spTree>
    <p:extLst>
      <p:ext uri="{BB962C8B-B14F-4D97-AF65-F5344CB8AC3E}">
        <p14:creationId xmlns:p14="http://schemas.microsoft.com/office/powerpoint/2010/main" val="4107972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DDB78-0B79-4E6F-8EC2-85272DDE4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42" y="2737529"/>
            <a:ext cx="5246916" cy="306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69786"/>
              </p:ext>
            </p:extLst>
          </p:nvPr>
        </p:nvGraphicFramePr>
        <p:xfrm>
          <a:off x="457200" y="1310055"/>
          <a:ext cx="8601482" cy="486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1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5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53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7255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Izglītojamo apmaiņa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Iespējama pavadošā personu piedalīšanās, ja ir dalībnieki ar īpašām vajadzībām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(pieaugušo izglītotāju)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 (parasti – 2 personas no </a:t>
                      </a:r>
                      <a:r>
                        <a:rPr lang="lv-LV" sz="1600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partnerorganizācijas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5614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2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1237</Words>
  <Application>Microsoft Office PowerPoint</Application>
  <PresentationFormat>On-screen Show (4:3)</PresentationFormat>
  <Paragraphs>155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Pieaugušo izglītības apakšprogramma – 2023. gada projektu konkurss</vt:lpstr>
      <vt:lpstr>Pieaugušo izglītības  apakšprogramma</vt:lpstr>
      <vt:lpstr>PowerPoint Presentation</vt:lpstr>
      <vt:lpstr>Pieaugušo izglītības apakšprogramma</vt:lpstr>
      <vt:lpstr>PowerPoint Presentation</vt:lpstr>
      <vt:lpstr>Pieaugušo apakšprogramma atbalsta</vt:lpstr>
      <vt:lpstr>PowerPoint Presentation</vt:lpstr>
      <vt:lpstr>I Mobilitāšu projekti</vt:lpstr>
      <vt:lpstr>I Mobilitāšu aktivitātes</vt:lpstr>
      <vt:lpstr>I Mobilitāšu finansējums (1)</vt:lpstr>
      <vt:lpstr>I Mobilitāšu finansējums (2)</vt:lpstr>
      <vt:lpstr>II Sadarbības projekti</vt:lpstr>
      <vt:lpstr>II Sadarbības projekti</vt:lpstr>
      <vt:lpstr>II Sadarbības projekti</vt:lpstr>
      <vt:lpstr> </vt:lpstr>
      <vt:lpstr> </vt:lpstr>
      <vt:lpstr> </vt:lpstr>
      <vt:lpstr> </vt:lpstr>
      <vt:lpstr>Sadarbības projektu  finansējums (5)</vt:lpstr>
      <vt:lpstr>Sadarbības projektu  finansējums (6)</vt:lpstr>
      <vt:lpstr>II Sadarbības projektu finansējums</vt:lpstr>
      <vt:lpstr>Finansējums – kopējie jautājumi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130</cp:revision>
  <cp:lastPrinted>2020-12-09T08:18:43Z</cp:lastPrinted>
  <dcterms:created xsi:type="dcterms:W3CDTF">2017-03-17T07:53:29Z</dcterms:created>
  <dcterms:modified xsi:type="dcterms:W3CDTF">2022-11-22T20:01:25Z</dcterms:modified>
</cp:coreProperties>
</file>